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ADC379-FAAD-4A23-A5C7-6626CB07364F}" type="datetimeFigureOut">
              <a:rPr lang="ru-RU" smtClean="0"/>
              <a:t>04.12.2016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6FE8E6-7165-4814-987C-82B34AE17D8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Нефтяная и нефтеперерабатывающая</a:t>
            </a:r>
            <a:br>
              <a:rPr lang="ru-RU" b="1" dirty="0"/>
            </a:br>
            <a:r>
              <a:rPr lang="ru-RU" b="1" dirty="0"/>
              <a:t>промышленность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204864"/>
            <a:ext cx="7072815" cy="4399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Без продукции этой отрасли невозможна работа всего экономического организма (</a:t>
            </a:r>
            <a:r>
              <a:rPr lang="ru-RU" dirty="0" smtClean="0"/>
              <a:t>страны</a:t>
            </a:r>
            <a:r>
              <a:rPr lang="ru-RU" dirty="0"/>
              <a:t>, </a:t>
            </a:r>
            <a:r>
              <a:rPr lang="ru-RU" dirty="0" smtClean="0"/>
              <a:t>региона). </a:t>
            </a:r>
            <a:r>
              <a:rPr lang="ru-RU" dirty="0"/>
              <a:t>Всем известно, что автомобили работают на бензине, самолеты на керосине, без дизельного топлива не сдвинутся с места тракторы, не выйдут в плавание корабли. Нефть, к тому же, ценнейшее сырье для производства полимеров и изделий из них — пластмасс, шин, синтетических материалов.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«Оренбургская нефть — основа экономики региона» </a:t>
            </a:r>
          </a:p>
        </p:txBody>
      </p:sp>
      <p:pic>
        <p:nvPicPr>
          <p:cNvPr id="4" name="Содержимое 3" descr="25419_tsarichanskoe-mestorozhden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5400600" cy="3586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032448"/>
          </a:xfrm>
        </p:spPr>
        <p:txBody>
          <a:bodyPr numCol="1"/>
          <a:lstStyle/>
          <a:p>
            <a:r>
              <a:rPr lang="ru-RU" dirty="0" smtClean="0"/>
              <a:t>Поисковые </a:t>
            </a:r>
            <a:r>
              <a:rPr lang="ru-RU" dirty="0"/>
              <a:t>работы на нефть развернулись на </a:t>
            </a:r>
            <a:r>
              <a:rPr lang="ru-RU" dirty="0" smtClean="0"/>
              <a:t>территории </a:t>
            </a:r>
            <a:r>
              <a:rPr lang="ru-RU" dirty="0"/>
              <a:t>области в начале 30-х </a:t>
            </a:r>
            <a:r>
              <a:rPr lang="ru-RU" dirty="0" smtClean="0"/>
              <a:t>годов.</a:t>
            </a:r>
          </a:p>
          <a:p>
            <a:r>
              <a:rPr lang="ru-RU" dirty="0" smtClean="0"/>
              <a:t>Летом </a:t>
            </a:r>
            <a:r>
              <a:rPr lang="ru-RU" dirty="0"/>
              <a:t>1937 г. из скважины на окраине Бугуруслана с глубины 285 м ударил нефтяной фонтан</a:t>
            </a:r>
            <a:r>
              <a:rPr lang="ru-RU" dirty="0" smtClean="0"/>
              <a:t>.</a:t>
            </a:r>
          </a:p>
          <a:p>
            <a:r>
              <a:rPr lang="ru-RU" dirty="0"/>
              <a:t>Добыча нефти началась в 1938 г. </a:t>
            </a:r>
          </a:p>
        </p:txBody>
      </p:sp>
      <p:pic>
        <p:nvPicPr>
          <p:cNvPr id="5" name="Рисунок 4" descr="geologorazvedka-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3140968"/>
            <a:ext cx="4644008" cy="3483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r>
              <a:rPr lang="ru-RU" dirty="0"/>
              <a:t>В конце 50-х — начале 60-х годов началось интенсивное разведочное бурение к югу от </a:t>
            </a:r>
            <a:r>
              <a:rPr lang="ru-RU" dirty="0" err="1"/>
              <a:t>Бугурусланского</a:t>
            </a:r>
            <a:r>
              <a:rPr lang="ru-RU" dirty="0"/>
              <a:t> нефтяного района. Были открыты новые месторождения: Бобровское, Покровское, </a:t>
            </a:r>
            <a:r>
              <a:rPr lang="ru-RU" dirty="0" err="1"/>
              <a:t>Сорочинско-Никольское</a:t>
            </a:r>
            <a:r>
              <a:rPr lang="ru-RU" dirty="0"/>
              <a:t> и другие. Возникли </a:t>
            </a:r>
            <a:r>
              <a:rPr lang="ru-RU" b="1" i="1" dirty="0"/>
              <a:t>нефтегазодобывающие</a:t>
            </a:r>
            <a:r>
              <a:rPr lang="ru-RU" dirty="0"/>
              <a:t> управления «</a:t>
            </a:r>
            <a:r>
              <a:rPr lang="ru-RU" dirty="0" err="1"/>
              <a:t>Бузулукнефть</a:t>
            </a:r>
            <a:r>
              <a:rPr lang="ru-RU" dirty="0"/>
              <a:t>» и «</a:t>
            </a:r>
            <a:r>
              <a:rPr lang="ru-RU" dirty="0" err="1"/>
              <a:t>Сорочинскнефть</a:t>
            </a:r>
            <a:r>
              <a:rPr lang="ru-RU" dirty="0"/>
              <a:t>».</a:t>
            </a:r>
          </a:p>
        </p:txBody>
      </p:sp>
      <p:pic>
        <p:nvPicPr>
          <p:cNvPr id="4" name="Рисунок 3" descr="1453453744_3186453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068960"/>
            <a:ext cx="6408712" cy="3640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r>
              <a:rPr lang="ru-RU" dirty="0"/>
              <a:t>Наиболее продуктивные месторождения — </a:t>
            </a:r>
            <a:r>
              <a:rPr lang="ru-RU" dirty="0" err="1"/>
              <a:t>Сорочинско-Никольское</a:t>
            </a:r>
            <a:r>
              <a:rPr lang="ru-RU" dirty="0"/>
              <a:t>, Бобровское и </a:t>
            </a:r>
            <a:r>
              <a:rPr lang="ru-RU" dirty="0" err="1"/>
              <a:t>Росташинское</a:t>
            </a:r>
            <a:r>
              <a:rPr lang="ru-RU" dirty="0"/>
              <a:t>. Эти три месторождения обеспечивают свыше трети областной добычи нефти.</a:t>
            </a:r>
          </a:p>
        </p:txBody>
      </p:sp>
      <p:pic>
        <p:nvPicPr>
          <p:cNvPr id="4" name="Рисунок 3" descr="Kachalki-Kotovsko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780928"/>
            <a:ext cx="5735325" cy="3817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r>
              <a:rPr lang="ru-RU" dirty="0"/>
              <a:t>При современном уровне годовой добычи область обеспечена ресурсами на 35 лет. </a:t>
            </a:r>
            <a:endParaRPr lang="ru-RU" dirty="0" smtClean="0"/>
          </a:p>
          <a:p>
            <a:r>
              <a:rPr lang="ru-RU" dirty="0"/>
              <a:t>Большинство месторождений нефти находится в завершающей стадии разработки, и по ним будет продолжаться снижение объемов добычи.</a:t>
            </a:r>
          </a:p>
        </p:txBody>
      </p:sp>
      <p:pic>
        <p:nvPicPr>
          <p:cNvPr id="5" name="Рисунок 4" descr="277123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4149080"/>
            <a:ext cx="3782783" cy="2520280"/>
          </a:xfrm>
          <a:prstGeom prst="rect">
            <a:avLst/>
          </a:prstGeom>
        </p:spPr>
      </p:pic>
      <p:pic>
        <p:nvPicPr>
          <p:cNvPr id="4" name="Рисунок 3" descr="251718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257600"/>
            <a:ext cx="5400600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r>
              <a:rPr lang="ru-RU" dirty="0"/>
              <a:t>Нефтеперерабатывающая промышленность работает на привозном сырье из Западной Сибири, Казахстана и Башкортостана, которое по нефтепроводам поступает на </a:t>
            </a:r>
            <a:r>
              <a:rPr lang="ru-RU" dirty="0" err="1"/>
              <a:t>Орский</a:t>
            </a:r>
            <a:r>
              <a:rPr lang="ru-RU" dirty="0"/>
              <a:t> нефтеперерабатывающий комплекс. В то же время почти вся добываемая на территории области нефть перерабатывается за ее пределами.</a:t>
            </a:r>
          </a:p>
        </p:txBody>
      </p:sp>
      <p:pic>
        <p:nvPicPr>
          <p:cNvPr id="4" name="Рисунок 3" descr="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3284984"/>
            <a:ext cx="5400600" cy="3206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</TotalTime>
  <Words>212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Нефтяная и нефтеперерабатывающая промышленность </vt:lpstr>
      <vt:lpstr>Слайд 2</vt:lpstr>
      <vt:lpstr>«Оренбургская нефть — основа экономики региона» 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Нефтяная и нефтеперерабатывающая промышленность</dc:title>
  <dc:creator>User</dc:creator>
  <cp:lastModifiedBy>User</cp:lastModifiedBy>
  <cp:revision>6</cp:revision>
  <dcterms:created xsi:type="dcterms:W3CDTF">2016-12-04T15:05:10Z</dcterms:created>
  <dcterms:modified xsi:type="dcterms:W3CDTF">2016-12-04T15:57:47Z</dcterms:modified>
</cp:coreProperties>
</file>